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6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9DFF-4E87-FB33-D1F0-C89F7CB16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9AB99-D8F3-EB5B-83A5-4081BC12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2195-7ABB-5F0C-2261-673AA192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8F434-A66F-6DC5-772B-F9C1EFE2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B574-DDE4-52AD-2D13-EDCF2D3A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2FB7-C1A4-FE86-9C4D-E16D8C6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3299E-785D-4CE6-395C-D556AC9F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8482-18EB-F5EF-50B3-BADC7F4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B3C2-5C99-AD9E-2BDF-79D3E39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4079-FD33-059F-015A-19343E6F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EC49CD-73F2-4362-6906-F07F2FFC2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1DAAE-DF9F-557C-F9F6-86699B1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625DF-0683-4267-9FA0-6DC292C9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796F-399B-3C06-9F5D-BF0F4534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DF8C-0C47-FB5C-BAF9-76A83A0F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69D5-996C-D73B-8E58-CB179C24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A625-736C-0D78-D2D1-BBA3487F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A96E-838E-AA60-77B8-E3CA3881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AB1B-6FF6-EB6B-B087-FECB6C12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36C9-B14D-F2F6-2867-9E82CB07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267E-8FE3-E1AA-42A6-8518EB6C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57355-6C59-0D84-A082-6E7B133FC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2171-5F4A-C9EC-E50E-B31AFF30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0335A-6FDE-918C-94BC-371FC0D1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0967-EE53-9ABA-D8BB-1F32F741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53CD-C473-AD48-AAEA-400F92B8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4ED3-19EC-E54D-380C-84BA15FD6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60AD-3659-6211-756A-C8A43B37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835F-1645-2385-7E61-56B83029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9A1CA-2BD4-04D2-CA96-8038CC26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7D3E-C4D6-5DCB-8A78-F42ED895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42A5-044A-F4B6-FF17-17F1572B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C605-D5D9-AE6C-BEFE-07005FC5F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7D727-B00F-07EC-4176-6091C8FCB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764EF-8ED3-F22A-166B-FDCD11265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B1B36-DB5E-6F2B-F74A-80771CE66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6A71F-EC2E-B0B9-9827-26EC39DF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D3AE2-B5C2-74C6-A1C7-CEF567B6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E38B7-1139-96E1-867C-684B8E2C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FC09-AF09-3186-F390-7D185FAC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947F8-150E-C8AE-A2B1-D4E75BBC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C3DD7-3DBD-E199-A0C8-C5F9E396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9A2F7-5A49-1FFE-3975-6B0B6060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ECCD7-05EB-0CF8-6D8B-1CAE3B04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517C0-A8F1-CB2D-3C6C-96457DD5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DE7FC-5726-47DC-9141-484690FC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8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6707-76E7-CE15-A76A-8F5644EF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2B1E9-4690-3CED-39B3-3A48C7C8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CFF93-4AD3-A156-F934-28CE616B7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F98D2-92B8-7738-C2BD-D0049A62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D549F-F655-0E55-37D0-991F86D9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21C75-48A2-9F74-C6FF-22971851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0313-5803-DB4C-16DE-7D341703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F8A52-738B-0D7B-1041-AC38A3F12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19B2A-5787-BEE4-D440-231F6933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94B88-3449-3B87-3296-31E1B5F3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BB8A8-49E9-6B73-4904-61494140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D62D-7EC4-899D-04AC-07B69CF7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8AABB-853D-B291-7325-72D3EC1B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EF522-54B9-5919-D7C8-E1F4BCC0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6453-761A-DD4B-273F-4E4B57A55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20AC7-7EE8-49D6-96B9-85394CFB2522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7F4D-C10A-1598-2574-A17817CBC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8FA7E-B935-8E90-77BB-C0DE48C9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73678-28EB-450F-B7AA-38625CCB4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4491-D86E-0FE9-C75D-1FE34F84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55" y="365125"/>
            <a:ext cx="11441935" cy="7946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Brian Beagle – 44 Years in Silverdale Rotary – 1 of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9E959-299A-4584-3C69-339EA0404EE4}"/>
              </a:ext>
            </a:extLst>
          </p:cNvPr>
          <p:cNvSpPr txBox="1"/>
          <p:nvPr/>
        </p:nvSpPr>
        <p:spPr>
          <a:xfrm>
            <a:off x="838200" y="5324672"/>
            <a:ext cx="354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</a:t>
            </a:r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21BAA-D12E-533C-8998-A09B4300B3F6}"/>
              </a:ext>
            </a:extLst>
          </p:cNvPr>
          <p:cNvSpPr txBox="1"/>
          <p:nvPr/>
        </p:nvSpPr>
        <p:spPr>
          <a:xfrm>
            <a:off x="4866433" y="1471910"/>
            <a:ext cx="712377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Joined 1980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President 1985-86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Conference Co-Chair 2003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Area 9 Asst Governor 2003-2005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District Governor 2008-09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Foundation Chair  2009-2013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D5020 Rep - 2016  RI Council on Legislation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3822F4D8-9B69-8D84-C1CF-6C4E37DC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2040673"/>
            <a:ext cx="4469008" cy="37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1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408"/>
            <a:ext cx="10515600" cy="119318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Club President 1985-86</a:t>
            </a:r>
            <a:br>
              <a:rPr lang="en-US" sz="3600" b="1" dirty="0"/>
            </a:br>
            <a:r>
              <a:rPr lang="en-US" sz="3600" b="1" dirty="0"/>
              <a:t>Installed by his Dad Kenneth Beagle  - PDG 1962-63</a:t>
            </a:r>
            <a:endParaRPr lang="en-US" sz="3600" dirty="0"/>
          </a:p>
        </p:txBody>
      </p:sp>
      <p:pic>
        <p:nvPicPr>
          <p:cNvPr id="4" name="Picture 3" descr="A close-up of a person wearing glasses&#10;&#10;Description automatically generated">
            <a:extLst>
              <a:ext uri="{FF2B5EF4-FFF2-40B4-BE49-F238E27FC236}">
                <a16:creationId xmlns:a16="http://schemas.microsoft.com/office/drawing/2014/main" id="{B031A900-2796-2A78-7BC9-998F94437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88" y="2275293"/>
            <a:ext cx="2235712" cy="3255270"/>
          </a:xfrm>
          <a:prstGeom prst="rect">
            <a:avLst/>
          </a:prstGeom>
        </p:spPr>
      </p:pic>
      <p:pic>
        <p:nvPicPr>
          <p:cNvPr id="7" name="Picture 6" descr="A collage of several people&#10;&#10;Description automatically generated">
            <a:extLst>
              <a:ext uri="{FF2B5EF4-FFF2-40B4-BE49-F238E27FC236}">
                <a16:creationId xmlns:a16="http://schemas.microsoft.com/office/drawing/2014/main" id="{97B7103F-FD79-8A83-33C5-94BBFA571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3" y="1445589"/>
            <a:ext cx="7173468" cy="52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6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Early Days – Polio Plus Starting in 1987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7FC-87D5-CC9B-CCCC-A75B97E18BF2}"/>
              </a:ext>
            </a:extLst>
          </p:cNvPr>
          <p:cNvSpPr txBox="1"/>
          <p:nvPr/>
        </p:nvSpPr>
        <p:spPr>
          <a:xfrm>
            <a:off x="525056" y="829334"/>
            <a:ext cx="466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pic>
        <p:nvPicPr>
          <p:cNvPr id="5" name="Picture 4" descr="A person wearing a lanyard and a white shirt&#10;&#10;Description automatically generated">
            <a:extLst>
              <a:ext uri="{FF2B5EF4-FFF2-40B4-BE49-F238E27FC236}">
                <a16:creationId xmlns:a16="http://schemas.microsoft.com/office/drawing/2014/main" id="{633F69FB-2652-D171-497C-831750CE1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1" y="1346546"/>
            <a:ext cx="3616541" cy="4910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76A21-4561-4414-170B-909B67022E16}"/>
              </a:ext>
            </a:extLst>
          </p:cNvPr>
          <p:cNvSpPr txBox="1"/>
          <p:nvPr/>
        </p:nvSpPr>
        <p:spPr>
          <a:xfrm>
            <a:off x="4891050" y="2594732"/>
            <a:ext cx="6462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First Polio Plus  Campaign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Polio Eradication Advocate for 37 years</a:t>
            </a:r>
          </a:p>
        </p:txBody>
      </p:sp>
    </p:spTree>
    <p:extLst>
      <p:ext uri="{BB962C8B-B14F-4D97-AF65-F5344CB8AC3E}">
        <p14:creationId xmlns:p14="http://schemas.microsoft.com/office/powerpoint/2010/main" val="23984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Early Days </a:t>
            </a:r>
            <a:r>
              <a:rPr lang="en-US" b="1"/>
              <a:t>–  Work Parties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7FC-87D5-CC9B-CCCC-A75B97E18BF2}"/>
              </a:ext>
            </a:extLst>
          </p:cNvPr>
          <p:cNvSpPr txBox="1"/>
          <p:nvPr/>
        </p:nvSpPr>
        <p:spPr>
          <a:xfrm>
            <a:off x="615118" y="554285"/>
            <a:ext cx="466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pic>
        <p:nvPicPr>
          <p:cNvPr id="7" name="Picture 6" descr="A couple of men on ladders on a roof&#10;&#10;Description automatically generated">
            <a:extLst>
              <a:ext uri="{FF2B5EF4-FFF2-40B4-BE49-F238E27FC236}">
                <a16:creationId xmlns:a16="http://schemas.microsoft.com/office/drawing/2014/main" id="{936053E8-9A49-192A-4C5A-3D118018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431"/>
            <a:ext cx="4219143" cy="4244582"/>
          </a:xfrm>
          <a:prstGeom prst="rect">
            <a:avLst/>
          </a:prstGeom>
        </p:spPr>
      </p:pic>
      <p:pic>
        <p:nvPicPr>
          <p:cNvPr id="9" name="Picture 8" descr="A person in a yellow vest standing next to a sign&#10;&#10;Description automatically generated">
            <a:extLst>
              <a:ext uri="{FF2B5EF4-FFF2-40B4-BE49-F238E27FC236}">
                <a16:creationId xmlns:a16="http://schemas.microsoft.com/office/drawing/2014/main" id="{B7CE8B87-46F7-F798-4B3A-60C75E35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1" y="1407186"/>
            <a:ext cx="6011241" cy="3597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D972E0-6E71-EEAF-3B4B-FB3FB07215DC}"/>
              </a:ext>
            </a:extLst>
          </p:cNvPr>
          <p:cNvSpPr txBox="1"/>
          <p:nvPr/>
        </p:nvSpPr>
        <p:spPr>
          <a:xfrm>
            <a:off x="789500" y="5532632"/>
            <a:ext cx="458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Kitsap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C8874-7A10-8D6F-3629-C17D40CDD9D3}"/>
              </a:ext>
            </a:extLst>
          </p:cNvPr>
          <p:cNvSpPr txBox="1"/>
          <p:nvPr/>
        </p:nvSpPr>
        <p:spPr>
          <a:xfrm>
            <a:off x="5504675" y="5075270"/>
            <a:ext cx="613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Hospice</a:t>
            </a:r>
          </a:p>
        </p:txBody>
      </p:sp>
    </p:spTree>
    <p:extLst>
      <p:ext uri="{BB962C8B-B14F-4D97-AF65-F5344CB8AC3E}">
        <p14:creationId xmlns:p14="http://schemas.microsoft.com/office/powerpoint/2010/main" val="304971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18" y="499571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Early Days 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5D7FC-87D5-CC9B-CCCC-A75B97E18BF2}"/>
              </a:ext>
            </a:extLst>
          </p:cNvPr>
          <p:cNvSpPr txBox="1"/>
          <p:nvPr/>
        </p:nvSpPr>
        <p:spPr>
          <a:xfrm>
            <a:off x="615118" y="554285"/>
            <a:ext cx="466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972E0-6E71-EEAF-3B4B-FB3FB07215DC}"/>
              </a:ext>
            </a:extLst>
          </p:cNvPr>
          <p:cNvSpPr txBox="1"/>
          <p:nvPr/>
        </p:nvSpPr>
        <p:spPr>
          <a:xfrm>
            <a:off x="789498" y="6011327"/>
            <a:ext cx="458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Pancake Breakfast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C8874-7A10-8D6F-3629-C17D40CDD9D3}"/>
              </a:ext>
            </a:extLst>
          </p:cNvPr>
          <p:cNvSpPr txBox="1"/>
          <p:nvPr/>
        </p:nvSpPr>
        <p:spPr>
          <a:xfrm>
            <a:off x="5724925" y="1193837"/>
            <a:ext cx="613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RAGS – the Book Guy</a:t>
            </a:r>
          </a:p>
        </p:txBody>
      </p:sp>
      <p:pic>
        <p:nvPicPr>
          <p:cNvPr id="5" name="Picture 4" descr="A person in an apron pouring flour into a bowl&#10;&#10;Description automatically generated">
            <a:extLst>
              <a:ext uri="{FF2B5EF4-FFF2-40B4-BE49-F238E27FC236}">
                <a16:creationId xmlns:a16="http://schemas.microsoft.com/office/drawing/2014/main" id="{BE59D5DA-60AB-1528-1799-372CFF14B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8" y="1062116"/>
            <a:ext cx="4322930" cy="4801140"/>
          </a:xfrm>
          <a:prstGeom prst="rect">
            <a:avLst/>
          </a:prstGeom>
        </p:spPr>
      </p:pic>
      <p:pic>
        <p:nvPicPr>
          <p:cNvPr id="8" name="Picture 7" descr="A group of people standing in a library&#10;&#10;Description automatically generated">
            <a:extLst>
              <a:ext uri="{FF2B5EF4-FFF2-40B4-BE49-F238E27FC236}">
                <a16:creationId xmlns:a16="http://schemas.microsoft.com/office/drawing/2014/main" id="{53FAF81B-294F-581E-A277-239DBC34A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6859"/>
            <a:ext cx="5209815" cy="43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972E0-6E71-EEAF-3B4B-FB3FB07215DC}"/>
              </a:ext>
            </a:extLst>
          </p:cNvPr>
          <p:cNvSpPr txBox="1"/>
          <p:nvPr/>
        </p:nvSpPr>
        <p:spPr>
          <a:xfrm>
            <a:off x="838200" y="738951"/>
            <a:ext cx="458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Bell Ringing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C8874-7A10-8D6F-3629-C17D40CDD9D3}"/>
              </a:ext>
            </a:extLst>
          </p:cNvPr>
          <p:cNvSpPr txBox="1"/>
          <p:nvPr/>
        </p:nvSpPr>
        <p:spPr>
          <a:xfrm>
            <a:off x="6058828" y="5621680"/>
            <a:ext cx="613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</p:txBody>
      </p:sp>
      <p:pic>
        <p:nvPicPr>
          <p:cNvPr id="5" name="Picture 4" descr="A person wearing a santa hat and apron holding a sign&#10;&#10;Description automatically generated">
            <a:extLst>
              <a:ext uri="{FF2B5EF4-FFF2-40B4-BE49-F238E27FC236}">
                <a16:creationId xmlns:a16="http://schemas.microsoft.com/office/drawing/2014/main" id="{8A0300B5-B83C-D8E2-87B2-AEFB6D26B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5" y="1787491"/>
            <a:ext cx="5799496" cy="4702520"/>
          </a:xfrm>
          <a:prstGeom prst="rect">
            <a:avLst/>
          </a:prstGeom>
        </p:spPr>
      </p:pic>
      <p:pic>
        <p:nvPicPr>
          <p:cNvPr id="8" name="Picture 7" descr="A person sitting on a couch with a toy duck&#10;&#10;Description automatically generated">
            <a:extLst>
              <a:ext uri="{FF2B5EF4-FFF2-40B4-BE49-F238E27FC236}">
                <a16:creationId xmlns:a16="http://schemas.microsoft.com/office/drawing/2014/main" id="{1123FFAF-D578-6D92-8E78-14FECC23E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08" y="1297150"/>
            <a:ext cx="5306760" cy="33658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6958813" y="4942618"/>
            <a:ext cx="4583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Spelling Bee</a:t>
            </a:r>
          </a:p>
          <a:p>
            <a:pPr algn="ctr"/>
            <a:r>
              <a:rPr lang="en-US" sz="3600" b="1" dirty="0"/>
              <a:t>Cheering Section</a:t>
            </a:r>
          </a:p>
        </p:txBody>
      </p:sp>
    </p:spTree>
    <p:extLst>
      <p:ext uri="{BB962C8B-B14F-4D97-AF65-F5344CB8AC3E}">
        <p14:creationId xmlns:p14="http://schemas.microsoft.com/office/powerpoint/2010/main" val="333383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45A-5145-2415-ADAE-53E44418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538"/>
            <a:ext cx="10515600" cy="9284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A3E6B-1897-D8CA-3597-B1AB2720AA67}"/>
              </a:ext>
            </a:extLst>
          </p:cNvPr>
          <p:cNvSpPr txBox="1"/>
          <p:nvPr/>
        </p:nvSpPr>
        <p:spPr>
          <a:xfrm>
            <a:off x="4891050" y="4841776"/>
            <a:ext cx="361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C8874-7A10-8D6F-3629-C17D40CDD9D3}"/>
              </a:ext>
            </a:extLst>
          </p:cNvPr>
          <p:cNvSpPr txBox="1"/>
          <p:nvPr/>
        </p:nvSpPr>
        <p:spPr>
          <a:xfrm>
            <a:off x="6058828" y="5621680"/>
            <a:ext cx="613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D1F73-8260-29FD-78CC-40FFA8BC71F9}"/>
              </a:ext>
            </a:extLst>
          </p:cNvPr>
          <p:cNvSpPr txBox="1"/>
          <p:nvPr/>
        </p:nvSpPr>
        <p:spPr>
          <a:xfrm>
            <a:off x="2936713" y="251736"/>
            <a:ext cx="6601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4400" b="1" dirty="0"/>
              <a:t>Third Grade Dictionaries</a:t>
            </a:r>
          </a:p>
        </p:txBody>
      </p:sp>
      <p:pic>
        <p:nvPicPr>
          <p:cNvPr id="6" name="Picture 5" descr="Medium shot of men holding books&#10;&#10;Description automatically generated">
            <a:extLst>
              <a:ext uri="{FF2B5EF4-FFF2-40B4-BE49-F238E27FC236}">
                <a16:creationId xmlns:a16="http://schemas.microsoft.com/office/drawing/2014/main" id="{46E3B025-CDCC-C2C8-48AD-78C4C8E6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50" y="1435564"/>
            <a:ext cx="4451926" cy="4770891"/>
          </a:xfrm>
          <a:prstGeom prst="rect">
            <a:avLst/>
          </a:prstGeom>
        </p:spPr>
      </p:pic>
      <p:pic>
        <p:nvPicPr>
          <p:cNvPr id="9" name="Picture 8" descr="A teacher teaching children in a classroom&#10;&#10;Description automatically generated">
            <a:extLst>
              <a:ext uri="{FF2B5EF4-FFF2-40B4-BE49-F238E27FC236}">
                <a16:creationId xmlns:a16="http://schemas.microsoft.com/office/drawing/2014/main" id="{5EF73B83-0E95-6BB6-2DBE-3399496F2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73" y="1468955"/>
            <a:ext cx="5736040" cy="46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115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Brian Beagle – 44 Years in Silverdale Rotary – 1 of 3</vt:lpstr>
      <vt:lpstr>Club President 1985-86 Installed by his Dad Kenneth Beagle  - PDG 1962-63</vt:lpstr>
      <vt:lpstr>The Early Days – Polio Plus Starting in 1987 </vt:lpstr>
      <vt:lpstr>The Early Days –  Work Parties </vt:lpstr>
      <vt:lpstr>The Early Days  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Beagle</dc:creator>
  <cp:lastModifiedBy>Barbara Beagle</cp:lastModifiedBy>
  <cp:revision>18</cp:revision>
  <dcterms:created xsi:type="dcterms:W3CDTF">2024-06-09T14:26:27Z</dcterms:created>
  <dcterms:modified xsi:type="dcterms:W3CDTF">2024-06-23T22:08:10Z</dcterms:modified>
</cp:coreProperties>
</file>